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C421-3712-46D0-9776-7E04297AAE40}" type="datetimeFigureOut">
              <a:rPr lang="it-IT" smtClean="0"/>
              <a:t>28/03/2019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D1E4-D8F8-4A5E-9012-DC984B240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016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C421-3712-46D0-9776-7E04297AAE40}" type="datetimeFigureOut">
              <a:rPr lang="it-IT" smtClean="0"/>
              <a:t>28/03/2019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D1E4-D8F8-4A5E-9012-DC984B240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4213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C421-3712-46D0-9776-7E04297AAE40}" type="datetimeFigureOut">
              <a:rPr lang="it-IT" smtClean="0"/>
              <a:t>28/03/2019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D1E4-D8F8-4A5E-9012-DC984B240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481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C421-3712-46D0-9776-7E04297AAE40}" type="datetimeFigureOut">
              <a:rPr lang="it-IT" smtClean="0"/>
              <a:t>28/03/2019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D1E4-D8F8-4A5E-9012-DC984B240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59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C421-3712-46D0-9776-7E04297AAE40}" type="datetimeFigureOut">
              <a:rPr lang="it-IT" smtClean="0"/>
              <a:t>28/03/2019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D1E4-D8F8-4A5E-9012-DC984B240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9425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C421-3712-46D0-9776-7E04297AAE40}" type="datetimeFigureOut">
              <a:rPr lang="it-IT" smtClean="0"/>
              <a:t>28/03/2019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D1E4-D8F8-4A5E-9012-DC984B240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388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C421-3712-46D0-9776-7E04297AAE40}" type="datetimeFigureOut">
              <a:rPr lang="it-IT" smtClean="0"/>
              <a:t>28/03/2019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D1E4-D8F8-4A5E-9012-DC984B240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40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C421-3712-46D0-9776-7E04297AAE40}" type="datetimeFigureOut">
              <a:rPr lang="it-IT" smtClean="0"/>
              <a:t>28/03/2019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D1E4-D8F8-4A5E-9012-DC984B240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326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C421-3712-46D0-9776-7E04297AAE40}" type="datetimeFigureOut">
              <a:rPr lang="it-IT" smtClean="0"/>
              <a:t>28/03/2019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D1E4-D8F8-4A5E-9012-DC984B240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185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C421-3712-46D0-9776-7E04297AAE40}" type="datetimeFigureOut">
              <a:rPr lang="it-IT" smtClean="0"/>
              <a:t>28/03/2019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D1E4-D8F8-4A5E-9012-DC984B240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9306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C421-3712-46D0-9776-7E04297AAE40}" type="datetimeFigureOut">
              <a:rPr lang="it-IT" smtClean="0"/>
              <a:t>28/03/2019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D1E4-D8F8-4A5E-9012-DC984B240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792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EC421-3712-46D0-9776-7E04297AAE40}" type="datetimeFigureOut">
              <a:rPr lang="it-IT" smtClean="0"/>
              <a:t>28/03/2019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3D1E4-D8F8-4A5E-9012-DC984B240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145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iara.rabbiosi@unibo.it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31" y="5322563"/>
            <a:ext cx="3844645" cy="1376663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292127" y="1885586"/>
            <a:ext cx="816115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err="1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Alla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ricerca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della </a:t>
            </a:r>
            <a:r>
              <a:rPr lang="en-GB" sz="3600" b="1" dirty="0" err="1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mappa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mentale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: </a:t>
            </a:r>
            <a:r>
              <a:rPr lang="en-GB" sz="3600" b="1" dirty="0" err="1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giochi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di </a:t>
            </a:r>
            <a:r>
              <a:rPr lang="en-GB" sz="3600" b="1" dirty="0" err="1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geografia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, </a:t>
            </a:r>
            <a:r>
              <a:rPr lang="en-GB" sz="3600" b="1" dirty="0" err="1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attività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ludiche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per bambini </a:t>
            </a:r>
            <a:r>
              <a:rPr lang="en-GB" sz="3600" b="1" dirty="0" err="1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tra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i 9 e </a:t>
            </a:r>
            <a:r>
              <a:rPr lang="en-GB" sz="3600" b="1" dirty="0" err="1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gli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11 </a:t>
            </a:r>
            <a:r>
              <a:rPr lang="en-GB" sz="3600" b="1" dirty="0" err="1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anni</a:t>
            </a:r>
            <a:endParaRPr lang="it-IT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937110" y="441846"/>
            <a:ext cx="55394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GB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AIIG Emilia-Romagna</a:t>
            </a:r>
            <a:endParaRPr lang="it-IT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 fontAlgn="t"/>
            <a:r>
              <a:rPr lang="it-IT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CdLM in Geografia e Processi Territoriali</a:t>
            </a:r>
            <a:endParaRPr lang="it-IT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715708" y="3820344"/>
            <a:ext cx="7313987" cy="119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it-IT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Venerdì 5 aprile 2019 ore 16:30-18:30</a:t>
            </a:r>
          </a:p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it-IT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Sede di Geografia - Dipartimento di Storia Culture Civiltà</a:t>
            </a:r>
            <a:endParaRPr lang="it-IT" sz="2400" dirty="0"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it-IT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Via Guerrazzi 20, Bologna </a:t>
            </a:r>
            <a:endParaRPr lang="it-IT" sz="2400" dirty="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6710368" y="5792770"/>
            <a:ext cx="4826962" cy="652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05000"/>
              </a:lnSpc>
              <a:spcAft>
                <a:spcPts val="0"/>
              </a:spcAft>
            </a:pPr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Per </a:t>
            </a:r>
            <a:r>
              <a:rPr lang="en-GB" dirty="0" err="1">
                <a:solidFill>
                  <a:schemeClr val="bg1"/>
                </a:solidFill>
                <a:latin typeface="Century Gothic" panose="020B0502020202020204" pitchFamily="34" charset="0"/>
              </a:rPr>
              <a:t>informazioni</a:t>
            </a:r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Century Gothic" panose="020B0502020202020204" pitchFamily="34" charset="0"/>
              </a:rPr>
              <a:t>contattare</a:t>
            </a:r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: </a:t>
            </a:r>
          </a:p>
          <a:p>
            <a:pPr algn="just">
              <a:lnSpc>
                <a:spcPct val="105000"/>
              </a:lnSpc>
              <a:spcAft>
                <a:spcPts val="0"/>
              </a:spcAft>
            </a:pPr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Chiara Rabbiosi, </a:t>
            </a:r>
            <a:r>
              <a:rPr lang="en-GB" u="sng" dirty="0">
                <a:solidFill>
                  <a:schemeClr val="bg1"/>
                </a:solidFill>
                <a:latin typeface="Century Gothic" panose="020B0502020202020204" pitchFamily="34" charset="0"/>
                <a:hlinkClick r:id="rId3"/>
              </a:rPr>
              <a:t>chiara.rabbiosi@unibo.it</a:t>
            </a:r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endParaRPr lang="it-IT" sz="2000" dirty="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56" y="282329"/>
            <a:ext cx="1223201" cy="1220423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0066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718" y="263790"/>
            <a:ext cx="1523120" cy="1063998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rgbClr val="000066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4511" y="282329"/>
            <a:ext cx="1994996" cy="1063998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278" y="2082181"/>
            <a:ext cx="3369379" cy="292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4213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DEFD7F24D0BE645976906BDFA0A2639" ma:contentTypeVersion="0" ma:contentTypeDescription="Creare un nuovo documento." ma:contentTypeScope="" ma:versionID="43832dcdaeea187e93fbaab7c872925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e2c2bff39701977361371fca1d1563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FC528C-AB2B-4EBF-AC27-7CB32D3634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1072A0D-9214-490E-AEDB-689A2BAEC1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F55AD8-EEE6-4FE7-AA7D-8994C7C8AA6D}">
  <ds:schemaRefs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63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Elisa Magnani</dc:creator>
  <cp:lastModifiedBy>Cremonini Stefano</cp:lastModifiedBy>
  <cp:revision>7</cp:revision>
  <dcterms:created xsi:type="dcterms:W3CDTF">2019-03-22T12:59:47Z</dcterms:created>
  <dcterms:modified xsi:type="dcterms:W3CDTF">2019-03-28T16:06:59Z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0x010100EDEFD7F24D0BE645976906BDFA0A2639</vt:lpwstr>
  </property>
</Properties>
</file>